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8" r:id="rId4"/>
    <p:sldId id="267" r:id="rId5"/>
    <p:sldId id="269" r:id="rId6"/>
    <p:sldId id="270" r:id="rId7"/>
    <p:sldId id="272" r:id="rId8"/>
    <p:sldId id="273" r:id="rId9"/>
    <p:sldId id="275" r:id="rId10"/>
    <p:sldId id="287" r:id="rId11"/>
    <p:sldId id="292" r:id="rId1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44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F93A5-055E-4336-AB38-0A39CD140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28ACF-C5FE-493E-9ADB-CEE82987C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868F6-BB4D-4961-8746-7F19947B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D6268-EF70-489C-A5C2-C7D5DA24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626A-4481-406E-B4C1-B31DA8FB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7248-B707-473F-83F6-9D689EA9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2D955-20C1-4C56-8CDD-EB2F7A05C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3215-6AAE-49AC-9B50-6D0019BD7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09E88-B2F7-4D84-8124-8672554A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72740-0598-4A1E-B724-9DCE36C7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7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D4760-4480-4A11-B0CF-9BC4C127D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CA86F-12C0-4607-B884-87C05B384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21FE-E977-4EBF-AF30-551D297B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A55EF-941A-421A-86F6-FB129C92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52B82-952B-43A2-BF1E-D7C9B23E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5AD8C-8A64-4698-9E80-4C507B02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964EE-48FC-4D7B-AFD7-67C2E09A0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C6D6C-D0A7-4E48-9FE3-E222813D2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0249C-EF38-40A0-9ACC-F5E16F94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4397E-07E0-4374-BA1F-5F4A6659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4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B167-1396-4090-BC67-FC9C23711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F49A9-9ACA-4CC2-A846-0C03646CA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23C3C-76BC-46F5-8032-37BF5F49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F3E1A-92FE-414E-B014-0C7999C3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FF45-2DE9-4C89-B15F-2CA2A308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1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77C3-3DDE-4C7B-8094-5DF6788F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CB91-159A-4CAC-826E-DD7F9A689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9FC77-4D26-4D7B-9FCF-2D06C2349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35C86-47F9-4069-B8CF-3862B710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E8827-3B30-48DB-A420-4689D1AF7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0CD0D-8160-4B3F-A16D-4B8C5265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6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DAB8-1963-42A8-8A04-FC381F58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F71DC-5BB1-40DE-A0D8-B24130E86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26B33-AC20-414F-956E-A5B4CD087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8B465-8AF3-4A57-9E78-2AE74BEFC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0B498-1C45-40EE-AA75-6F11DC970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05E0F-C7DD-472A-885E-86B53F77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37A16-C90D-4400-8525-573D8857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61F9F-6ECD-4857-A57A-8F63BEB0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7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DD3A-8936-44DD-9597-2F2E93E1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D1A69-C3D8-4AC7-A69E-77564CFD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AC725-765F-49BB-BCCD-0BA55D82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50915-0DA3-483B-8C83-9357403D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788AA-6A10-4530-BF71-9037469D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9C8E8-D42A-4DED-8478-56699394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9E22D-7858-4D07-8BBB-81C463D3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E92C-4023-48A3-AA7A-BDF05EBE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6B878-D07C-4A17-B531-14E39368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5FDEE-68B3-4988-98F9-CD915861D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A9E56-38E8-4390-BA80-1AFC4CF1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5231B-002C-4EC7-BB8A-F5C545D2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8ABBE-C3B4-4BC5-9F53-3A523381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2C8B-2547-4872-95A9-9148F407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5690C3-1B35-45D0-A085-E9ECBA468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3B04E-6F87-4D04-8648-33ED66E57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B3D9D-9AE6-4D7F-AD1B-E15F3D39F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CB2B6-CB39-47A2-974F-1256C43FD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6909F-5761-4C81-A3A1-C7C2B68A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9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08913-C250-4A07-8CE3-880866CB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4C8B1-905D-410B-BD8A-6E308818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3213B-AC5F-4742-85F8-0FA02F1E8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3A2E6-DBAC-412B-948B-B45DE971A9BE}" type="datetimeFigureOut">
              <a:rPr lang="en-US" smtClean="0"/>
              <a:t>11/4/2018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9A986-DD62-44CE-A83C-355992CA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24600-E838-405A-AEE5-ACB60E07C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5BA4D-9455-448D-8A0F-35BEFA66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C698-B8D7-4093-A5AF-765116AD9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6005"/>
            <a:ext cx="9144000" cy="2387600"/>
          </a:xfrm>
        </p:spPr>
        <p:txBody>
          <a:bodyPr/>
          <a:lstStyle/>
          <a:p>
            <a:r>
              <a:rPr lang="en-US" b="1" i="1" dirty="0"/>
              <a:t>National Trust of Georgia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E9CB-4B67-4E26-B474-AC520F2E7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i="1" dirty="0"/>
              <a:t>33 </a:t>
            </a:r>
            <a:r>
              <a:rPr lang="en-US" sz="4400" i="1" dirty="0" err="1"/>
              <a:t>Mefe</a:t>
            </a:r>
            <a:r>
              <a:rPr lang="en-US" sz="4400" i="1" dirty="0"/>
              <a:t> Solomon </a:t>
            </a:r>
            <a:r>
              <a:rPr lang="en-US" sz="4400" i="1" dirty="0" err="1"/>
              <a:t>Brdzeni</a:t>
            </a:r>
            <a:r>
              <a:rPr lang="en-US" sz="4400" i="1" dirty="0"/>
              <a:t> Street, </a:t>
            </a:r>
            <a:r>
              <a:rPr lang="en-US" sz="4400" i="1" dirty="0" err="1"/>
              <a:t>Tiblisi</a:t>
            </a:r>
            <a:endParaRPr lang="en-US" sz="4400" i="1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941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0FB05-12A9-4B16-B4EC-C49CF9047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46" y="0"/>
            <a:ext cx="967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0DDEC-C602-4407-8955-7CB3706DE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31" y="0"/>
            <a:ext cx="972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54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976E4-D8ED-4A7A-B107-4D69D22E4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7246"/>
          <a:stretch/>
        </p:blipFill>
        <p:spPr>
          <a:xfrm>
            <a:off x="168031" y="0"/>
            <a:ext cx="118559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4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city&#10;&#10;Description generated with very high confidence">
            <a:extLst>
              <a:ext uri="{FF2B5EF4-FFF2-40B4-BE49-F238E27FC236}">
                <a16:creationId xmlns:a16="http://schemas.microsoft.com/office/drawing/2014/main" id="{C73F4226-36BE-4A9A-8B3C-C341F368E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56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2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ld stone building&#10;&#10;Description generated with very high confidence">
            <a:extLst>
              <a:ext uri="{FF2B5EF4-FFF2-40B4-BE49-F238E27FC236}">
                <a16:creationId xmlns:a16="http://schemas.microsoft.com/office/drawing/2014/main" id="{2550EC7C-D7E1-45DF-A593-1EE53425E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b="4272"/>
          <a:stretch/>
        </p:blipFill>
        <p:spPr>
          <a:xfrm>
            <a:off x="271584" y="0"/>
            <a:ext cx="11648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0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ld stone building&#10;&#10;Description generated with very high confidence">
            <a:extLst>
              <a:ext uri="{FF2B5EF4-FFF2-40B4-BE49-F238E27FC236}">
                <a16:creationId xmlns:a16="http://schemas.microsoft.com/office/drawing/2014/main" id="{6AAD3F7C-A1A8-4814-92B3-D4FD714C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50" y="-11251"/>
            <a:ext cx="4593100" cy="68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house&#10;&#10;Description generated with very high confidence">
            <a:extLst>
              <a:ext uri="{FF2B5EF4-FFF2-40B4-BE49-F238E27FC236}">
                <a16:creationId xmlns:a16="http://schemas.microsoft.com/office/drawing/2014/main" id="{99145DC8-154B-41FD-849E-F56F1F876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8200"/>
          <a:stretch/>
        </p:blipFill>
        <p:spPr>
          <a:xfrm>
            <a:off x="0" y="-62524"/>
            <a:ext cx="12192000" cy="69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ld stone building&#10;&#10;Description generated with high confidence">
            <a:extLst>
              <a:ext uri="{FF2B5EF4-FFF2-40B4-BE49-F238E27FC236}">
                <a16:creationId xmlns:a16="http://schemas.microsoft.com/office/drawing/2014/main" id="{D17EA687-5519-4606-86D1-3AC6A1AC7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4"/>
          <a:stretch/>
        </p:blipFill>
        <p:spPr>
          <a:xfrm>
            <a:off x="706127" y="0"/>
            <a:ext cx="10779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7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front of a building&#10;&#10;Description generated with high confidence">
            <a:extLst>
              <a:ext uri="{FF2B5EF4-FFF2-40B4-BE49-F238E27FC236}">
                <a16:creationId xmlns:a16="http://schemas.microsoft.com/office/drawing/2014/main" id="{7951107C-5A3B-43E2-9499-75DDDC58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2" y="0"/>
            <a:ext cx="10441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4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ld stone building&#10;&#10;Description generated with high confidence">
            <a:extLst>
              <a:ext uri="{FF2B5EF4-FFF2-40B4-BE49-F238E27FC236}">
                <a16:creationId xmlns:a16="http://schemas.microsoft.com/office/drawing/2014/main" id="{E121D69B-D4CE-49B5-BBD2-106248611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269" y="0"/>
            <a:ext cx="4578077" cy="6858000"/>
          </a:xfrm>
          <a:prstGeom prst="rect">
            <a:avLst/>
          </a:prstGeom>
        </p:spPr>
      </p:pic>
      <p:pic>
        <p:nvPicPr>
          <p:cNvPr id="4" name="Picture 3" descr="A close up of a brick building&#10;&#10;Description generated with high confidence">
            <a:extLst>
              <a:ext uri="{FF2B5EF4-FFF2-40B4-BE49-F238E27FC236}">
                <a16:creationId xmlns:a16="http://schemas.microsoft.com/office/drawing/2014/main" id="{FB01CC3C-9268-420A-86C4-22EF102E1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2" y="0"/>
            <a:ext cx="4578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7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</Words>
  <Application>Microsoft Office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National Trust of Georgia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Gayle</dc:creator>
  <cp:lastModifiedBy>Kevin Hallaway</cp:lastModifiedBy>
  <cp:revision>20</cp:revision>
  <cp:lastPrinted>2018-10-17T10:09:57Z</cp:lastPrinted>
  <dcterms:created xsi:type="dcterms:W3CDTF">2018-10-16T14:47:33Z</dcterms:created>
  <dcterms:modified xsi:type="dcterms:W3CDTF">2018-11-04T20:06:39Z</dcterms:modified>
</cp:coreProperties>
</file>