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8" r:id="rId2"/>
    <p:sldId id="269" r:id="rId3"/>
    <p:sldId id="270" r:id="rId4"/>
    <p:sldId id="263" r:id="rId5"/>
    <p:sldId id="265" r:id="rId6"/>
    <p:sldId id="257" r:id="rId7"/>
    <p:sldId id="259" r:id="rId8"/>
    <p:sldId id="258" r:id="rId9"/>
    <p:sldId id="262" r:id="rId10"/>
    <p:sldId id="260" r:id="rId11"/>
    <p:sldId id="256" r:id="rId12"/>
    <p:sldId id="261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361" autoAdjust="0"/>
    <p:restoredTop sz="94660"/>
  </p:normalViewPr>
  <p:slideViewPr>
    <p:cSldViewPr showGuides="1">
      <p:cViewPr varScale="1">
        <p:scale>
          <a:sx n="84" d="100"/>
          <a:sy n="84" d="100"/>
        </p:scale>
        <p:origin x="-1258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9246B9-2D03-4A10-9900-6D737B2D0AE7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B6C633-26C3-4E83-976D-D7D8C0706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300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Kick off conference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6C633-26C3-4E83-976D-D7D8C0706C2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131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Regions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INTO/NT role – Knowledge</a:t>
            </a:r>
            <a:r>
              <a:rPr lang="en-GB" baseline="0" dirty="0" smtClean="0"/>
              <a:t> partner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6C633-26C3-4E83-976D-D7D8C0706C2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785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Thematic seminar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6C633-26C3-4E83-976D-D7D8C0706C2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9349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3043-0368-4A91-A2D0-076E8424A218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BB50-334D-4A94-8A77-86F51A53D5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547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3043-0368-4A91-A2D0-076E8424A218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BB50-334D-4A94-8A77-86F51A53D5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814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3043-0368-4A91-A2D0-076E8424A218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BB50-334D-4A94-8A77-86F51A53D5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701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text 2 columns">
  <p:cSld name="CONTENT text 2 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57200" y="432000"/>
            <a:ext cx="70149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1"/>
          </p:nvPr>
        </p:nvSpPr>
        <p:spPr>
          <a:xfrm>
            <a:off x="457200" y="1368000"/>
            <a:ext cx="4103687" cy="50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2"/>
          </p:nvPr>
        </p:nvSpPr>
        <p:spPr>
          <a:xfrm>
            <a:off x="4716016" y="1368000"/>
            <a:ext cx="4104000" cy="50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11548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28E7B-7B86-49BB-8898-5D8967D2F73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2441052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3043-0368-4A91-A2D0-076E8424A218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BB50-334D-4A94-8A77-86F51A53D5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541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3043-0368-4A91-A2D0-076E8424A218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BB50-334D-4A94-8A77-86F51A53D5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53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3043-0368-4A91-A2D0-076E8424A218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BB50-334D-4A94-8A77-86F51A53D5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7075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3043-0368-4A91-A2D0-076E8424A218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BB50-334D-4A94-8A77-86F51A53D5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375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3043-0368-4A91-A2D0-076E8424A218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BB50-334D-4A94-8A77-86F51A53D5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952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3043-0368-4A91-A2D0-076E8424A218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BB50-334D-4A94-8A77-86F51A53D5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8980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3043-0368-4A91-A2D0-076E8424A218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BB50-334D-4A94-8A77-86F51A53D5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841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3043-0368-4A91-A2D0-076E8424A218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BB50-334D-4A94-8A77-86F51A53D5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1435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93043-0368-4A91-A2D0-076E8424A218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8BB50-334D-4A94-8A77-86F51A53D5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2830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387424"/>
            <a:ext cx="9564555" cy="7173416"/>
          </a:xfrm>
        </p:spPr>
      </p:pic>
    </p:spTree>
    <p:extLst>
      <p:ext uri="{BB962C8B-B14F-4D97-AF65-F5344CB8AC3E}">
        <p14:creationId xmlns:p14="http://schemas.microsoft.com/office/powerpoint/2010/main" val="65462321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793" y="-99392"/>
            <a:ext cx="10579690" cy="705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55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532" y="-28696"/>
            <a:ext cx="10326124" cy="688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33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3" y="-99392"/>
            <a:ext cx="10578119" cy="705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58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" y="0"/>
            <a:ext cx="9084501" cy="6813376"/>
          </a:xfrm>
        </p:spPr>
      </p:pic>
    </p:spTree>
    <p:extLst>
      <p:ext uri="{BB962C8B-B14F-4D97-AF65-F5344CB8AC3E}">
        <p14:creationId xmlns:p14="http://schemas.microsoft.com/office/powerpoint/2010/main" val="1854729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697312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0"/>
            <a:ext cx="10429131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9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7"/>
          <p:cNvSpPr txBox="1">
            <a:spLocks noGrp="1"/>
          </p:cNvSpPr>
          <p:nvPr>
            <p:ph type="title"/>
          </p:nvPr>
        </p:nvSpPr>
        <p:spPr>
          <a:xfrm>
            <a:off x="457200" y="432000"/>
            <a:ext cx="8363272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nl-BE" sz="4000" b="0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Innocastle – the regions involved</a:t>
            </a:r>
            <a:endParaRPr sz="40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" name="Google Shape;20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634356"/>
            <a:ext cx="9144000" cy="36584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216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624" y="-12404"/>
            <a:ext cx="11952271" cy="704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82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022" y="-243408"/>
            <a:ext cx="11011686" cy="734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55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0"/>
            <a:ext cx="10280141" cy="6858000"/>
          </a:xfrm>
        </p:spPr>
      </p:pic>
    </p:spTree>
    <p:extLst>
      <p:ext uri="{BB962C8B-B14F-4D97-AF65-F5344CB8AC3E}">
        <p14:creationId xmlns:p14="http://schemas.microsoft.com/office/powerpoint/2010/main" val="3029755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10537071" cy="70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524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19</Words>
  <Application>Microsoft Office PowerPoint</Application>
  <PresentationFormat>On-screen Show (4:3)</PresentationFormat>
  <Paragraphs>8</Paragraphs>
  <Slides>12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Innocastle – the regions involved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National Trust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Leonard, Catherine</dc:creator>
  <cp:lastModifiedBy>Leonard, Catherine</cp:lastModifiedBy>
  <cp:revision>5</cp:revision>
  <dcterms:created xsi:type="dcterms:W3CDTF">2018-10-30T07:01:48Z</dcterms:created>
  <dcterms:modified xsi:type="dcterms:W3CDTF">2019-01-11T10:36:12Z</dcterms:modified>
</cp:coreProperties>
</file>