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300" r:id="rId6"/>
    <p:sldId id="265" r:id="rId7"/>
    <p:sldId id="301" r:id="rId8"/>
    <p:sldId id="303" r:id="rId9"/>
    <p:sldId id="304" r:id="rId10"/>
    <p:sldId id="261" r:id="rId11"/>
    <p:sldId id="313" r:id="rId12"/>
    <p:sldId id="310" r:id="rId13"/>
    <p:sldId id="315" r:id="rId14"/>
    <p:sldId id="316" r:id="rId15"/>
    <p:sldId id="317" r:id="rId16"/>
    <p:sldId id="308" r:id="rId17"/>
    <p:sldId id="307" r:id="rId18"/>
    <p:sldId id="306" r:id="rId19"/>
    <p:sldId id="319" r:id="rId20"/>
  </p:sldIdLst>
  <p:sldSz cx="9144000" cy="5143500" type="screen16x9"/>
  <p:notesSz cx="9144000" cy="6858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0" autoAdjust="0"/>
    <p:restoredTop sz="93847" autoAdjust="0"/>
  </p:normalViewPr>
  <p:slideViewPr>
    <p:cSldViewPr snapToGrid="0" snapToObjects="1">
      <p:cViewPr varScale="1">
        <p:scale>
          <a:sx n="92" d="100"/>
          <a:sy n="92" d="100"/>
        </p:scale>
        <p:origin x="-762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1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92B89-4ECB-F146-88D9-060E08C9D740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CEAB1-E535-774A-8FE2-B75EAED88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43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B39EC-1222-8540-BA15-61F8E3B07A6B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512AF-BE75-CB48-9A5D-89FE6EA3D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5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C5C2-87B0-D340-82F5-DDE0B3755E9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5E1-B4D0-9748-8D96-B4BE1E55E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C5C2-87B0-D340-82F5-DDE0B3755E9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5E1-B4D0-9748-8D96-B4BE1E55E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C5C2-87B0-D340-82F5-DDE0B3755E9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5E1-B4D0-9748-8D96-B4BE1E55E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C5C2-87B0-D340-82F5-DDE0B3755E9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5E1-B4D0-9748-8D96-B4BE1E55E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C5C2-87B0-D340-82F5-DDE0B3755E9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5E1-B4D0-9748-8D96-B4BE1E55E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C5C2-87B0-D340-82F5-DDE0B3755E9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5E1-B4D0-9748-8D96-B4BE1E55E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C5C2-87B0-D340-82F5-DDE0B3755E9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5E1-B4D0-9748-8D96-B4BE1E55E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C5C2-87B0-D340-82F5-DDE0B3755E9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5E1-B4D0-9748-8D96-B4BE1E55E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C5C2-87B0-D340-82F5-DDE0B3755E9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5E1-B4D0-9748-8D96-B4BE1E55E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C5C2-87B0-D340-82F5-DDE0B3755E9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5E1-B4D0-9748-8D96-B4BE1E55E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C5C2-87B0-D340-82F5-DDE0B3755E9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5E1-B4D0-9748-8D96-B4BE1E55E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C5C2-87B0-D340-82F5-DDE0B3755E9F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665E1-B4D0-9748-8D96-B4BE1E55E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28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08" y="273844"/>
            <a:ext cx="8613603" cy="39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6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194" y="0"/>
            <a:ext cx="68590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38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802" y="0"/>
            <a:ext cx="3093198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199" y="0"/>
            <a:ext cx="3145398" cy="51435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963" y="1391588"/>
            <a:ext cx="3927475" cy="32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57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56" y="0"/>
            <a:ext cx="2920681" cy="51435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0"/>
            <a:ext cx="4267200" cy="3262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035" y="2381444"/>
            <a:ext cx="4931566" cy="31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90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2586" y="0"/>
            <a:ext cx="7626636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32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770"/>
            <a:ext cx="5590140" cy="3145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214" y="40770"/>
            <a:ext cx="2893786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023" y="1389473"/>
            <a:ext cx="2134992" cy="379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71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3600" y="0"/>
            <a:ext cx="9237600" cy="53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04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72362"/>
            <a:ext cx="9144000" cy="597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8" cy="5143500"/>
          </a:xfrm>
        </p:spPr>
      </p:pic>
    </p:spTree>
    <p:extLst>
      <p:ext uri="{BB962C8B-B14F-4D97-AF65-F5344CB8AC3E}">
        <p14:creationId xmlns:p14="http://schemas.microsoft.com/office/powerpoint/2010/main" val="13055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2248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0</Words>
  <Application>Microsoft Office PowerPoint</Application>
  <PresentationFormat>On-screen Show (16:9)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Feisel</dc:creator>
  <cp:lastModifiedBy>Leonard, Catherine</cp:lastModifiedBy>
  <cp:revision>23</cp:revision>
  <cp:lastPrinted>2015-10-14T18:38:34Z</cp:lastPrinted>
  <dcterms:created xsi:type="dcterms:W3CDTF">2015-10-14T16:16:18Z</dcterms:created>
  <dcterms:modified xsi:type="dcterms:W3CDTF">2017-10-15T13:08:21Z</dcterms:modified>
</cp:coreProperties>
</file>